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8" r:id="rId2"/>
    <p:sldId id="256" r:id="rId3"/>
    <p:sldId id="263" r:id="rId4"/>
    <p:sldId id="261" r:id="rId5"/>
    <p:sldId id="266" r:id="rId6"/>
    <p:sldId id="264" r:id="rId7"/>
    <p:sldId id="267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72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04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457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26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770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87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09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18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86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77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99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00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82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29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85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98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6912-A8E6-4153-A631-D63AA9A71286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F6E4C0-1FA9-4B5E-A780-A35031A2B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16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1FFEF0E4-4729-47B1-9D3F-79504F10E963}"/>
              </a:ext>
            </a:extLst>
          </p:cNvPr>
          <p:cNvSpPr/>
          <p:nvPr/>
        </p:nvSpPr>
        <p:spPr>
          <a:xfrm>
            <a:off x="2840557" y="1286248"/>
            <a:ext cx="7039076" cy="39874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b="1"/>
              <a:t>Bewaffnet euch mit:</a:t>
            </a:r>
          </a:p>
          <a:p>
            <a:pPr algn="ctr"/>
            <a:endParaRPr lang="de-DE" sz="240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de-DE" sz="2400"/>
              <a:t>unliniertes Blatt Papier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de-DE" sz="2400"/>
              <a:t>gespitzter Bleifisch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de-DE" sz="2400"/>
              <a:t>Geo-Dreieck</a:t>
            </a:r>
            <a:endParaRPr lang="de-DE" sz="240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7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E72723D6-F54A-422F-9221-44B57FD24EF4}"/>
              </a:ext>
            </a:extLst>
          </p:cNvPr>
          <p:cNvSpPr/>
          <p:nvPr/>
        </p:nvSpPr>
        <p:spPr>
          <a:xfrm>
            <a:off x="2829925" y="318687"/>
            <a:ext cx="7039076" cy="71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/>
              <a:t>Zeichne eine </a:t>
            </a:r>
            <a:r>
              <a:rPr lang="de-DE" sz="2400" b="1"/>
              <a:t>Gerade</a:t>
            </a:r>
            <a:r>
              <a:rPr lang="de-DE" sz="2400"/>
              <a:t> und beschrifte sie mit </a:t>
            </a:r>
            <a:r>
              <a:rPr lang="de-DE" sz="2400">
                <a:solidFill>
                  <a:srgbClr val="FF0000"/>
                </a:solidFill>
                <a:latin typeface="Berlin Sans FB" panose="020E0602020502020306" pitchFamily="34" charset="0"/>
              </a:rPr>
              <a:t>a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7092DF8-39F5-4BFE-B8EE-4541CF689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7238" y="2913463"/>
            <a:ext cx="512445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6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D7092DF8-39F5-4BFE-B8EE-4541CF689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666" y="3211174"/>
            <a:ext cx="5124450" cy="2914650"/>
          </a:xfrm>
          <a:prstGeom prst="rect">
            <a:avLst/>
          </a:prstGeom>
        </p:spPr>
      </p:pic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84F6020E-8548-4020-B3DF-D8EC70DD70F6}"/>
              </a:ext>
            </a:extLst>
          </p:cNvPr>
          <p:cNvSpPr/>
          <p:nvPr/>
        </p:nvSpPr>
        <p:spPr>
          <a:xfrm>
            <a:off x="2786690" y="376576"/>
            <a:ext cx="7468781" cy="71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/>
              <a:t>Zeichne eine </a:t>
            </a:r>
            <a:r>
              <a:rPr lang="de-DE" sz="2400" b="1"/>
              <a:t>parallele</a:t>
            </a:r>
            <a:r>
              <a:rPr lang="de-DE" sz="2400"/>
              <a:t> </a:t>
            </a:r>
            <a:r>
              <a:rPr lang="de-DE" sz="2400" b="1"/>
              <a:t>Gerade</a:t>
            </a:r>
            <a:r>
              <a:rPr lang="de-DE" sz="2400"/>
              <a:t> im </a:t>
            </a:r>
            <a:r>
              <a:rPr lang="de-DE" sz="2400" b="1"/>
              <a:t>Abstand 3 cm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14983F6-0572-4186-9D20-8B1B1A90F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544" y="1947477"/>
            <a:ext cx="63150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70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950A49D4-F1F4-432E-BBB1-B4AFECF0A646}"/>
              </a:ext>
            </a:extLst>
          </p:cNvPr>
          <p:cNvSpPr/>
          <p:nvPr/>
        </p:nvSpPr>
        <p:spPr>
          <a:xfrm>
            <a:off x="2106574" y="654763"/>
            <a:ext cx="8349082" cy="71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/>
              <a:t>Zeichne </a:t>
            </a:r>
            <a:r>
              <a:rPr lang="de-DE" sz="2400" b="1"/>
              <a:t>zu </a:t>
            </a:r>
            <a:r>
              <a:rPr lang="de-DE" sz="2400">
                <a:solidFill>
                  <a:srgbClr val="FF0000"/>
                </a:solidFill>
                <a:latin typeface="Berlin Sans FB" panose="020E0602020502020306" pitchFamily="34" charset="0"/>
              </a:rPr>
              <a:t>a</a:t>
            </a:r>
            <a:r>
              <a:rPr lang="de-DE" sz="2400"/>
              <a:t> eine </a:t>
            </a:r>
            <a:r>
              <a:rPr lang="de-DE" sz="2400" b="1"/>
              <a:t>Senkrechte </a:t>
            </a:r>
            <a:r>
              <a:rPr lang="de-DE" sz="2400"/>
              <a:t>und beschrifte sie mit </a:t>
            </a:r>
            <a:r>
              <a:rPr lang="de-DE" sz="2400" b="1">
                <a:solidFill>
                  <a:srgbClr val="0070C0"/>
                </a:solidFill>
              </a:rPr>
              <a:t>b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B87E416C-8042-4C74-BA02-3885C9A59446}"/>
              </a:ext>
            </a:extLst>
          </p:cNvPr>
          <p:cNvCxnSpPr/>
          <p:nvPr/>
        </p:nvCxnSpPr>
        <p:spPr>
          <a:xfrm flipV="1">
            <a:off x="3591069" y="3242018"/>
            <a:ext cx="5009861" cy="25677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3A8DEFBB-6B8B-4207-A95B-FF9DB48C7D75}"/>
              </a:ext>
            </a:extLst>
          </p:cNvPr>
          <p:cNvCxnSpPr/>
          <p:nvPr/>
        </p:nvCxnSpPr>
        <p:spPr>
          <a:xfrm flipV="1">
            <a:off x="3120824" y="2228381"/>
            <a:ext cx="5009861" cy="25677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77C897B8-C840-4EFF-B95C-D2E1DF7E488E}"/>
              </a:ext>
            </a:extLst>
          </p:cNvPr>
          <p:cNvSpPr txBox="1"/>
          <p:nvPr/>
        </p:nvSpPr>
        <p:spPr>
          <a:xfrm>
            <a:off x="5910882" y="4611424"/>
            <a:ext cx="370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0000"/>
                </a:solidFill>
                <a:latin typeface="Berlin Sans FB" panose="020E0602020502020306" pitchFamily="34" charset="0"/>
              </a:rPr>
              <a:t>a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EF05A50-D8A8-42EE-8543-C2D213164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85" y="1940688"/>
            <a:ext cx="561022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4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E72723D6-F54A-422F-9221-44B57FD24EF4}"/>
              </a:ext>
            </a:extLst>
          </p:cNvPr>
          <p:cNvSpPr/>
          <p:nvPr/>
        </p:nvSpPr>
        <p:spPr>
          <a:xfrm>
            <a:off x="2534388" y="332512"/>
            <a:ext cx="7309293" cy="71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/>
              <a:t>Zeichne </a:t>
            </a:r>
            <a:r>
              <a:rPr lang="de-DE" sz="2400" b="1"/>
              <a:t>zu </a:t>
            </a:r>
            <a:r>
              <a:rPr lang="de-DE" sz="2400" b="1">
                <a:solidFill>
                  <a:srgbClr val="0070C0"/>
                </a:solidFill>
              </a:rPr>
              <a:t>b</a:t>
            </a:r>
            <a:r>
              <a:rPr lang="de-DE" sz="2400"/>
              <a:t> eine </a:t>
            </a:r>
            <a:r>
              <a:rPr lang="de-DE" sz="2400" b="1"/>
              <a:t>Parallele </a:t>
            </a:r>
            <a:r>
              <a:rPr lang="de-DE" sz="2400"/>
              <a:t>im</a:t>
            </a:r>
            <a:r>
              <a:rPr lang="de-DE" sz="2400" b="1"/>
              <a:t> Abstand 4 cm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EA890E14-BC60-4548-9564-2A6294DB275F}"/>
              </a:ext>
            </a:extLst>
          </p:cNvPr>
          <p:cNvCxnSpPr/>
          <p:nvPr/>
        </p:nvCxnSpPr>
        <p:spPr>
          <a:xfrm flipV="1">
            <a:off x="3296038" y="2031126"/>
            <a:ext cx="4867564" cy="25030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94F81D16-8DCD-4D66-AE5A-76363BA6C9B6}"/>
              </a:ext>
            </a:extLst>
          </p:cNvPr>
          <p:cNvCxnSpPr/>
          <p:nvPr/>
        </p:nvCxnSpPr>
        <p:spPr>
          <a:xfrm flipV="1">
            <a:off x="3842327" y="2884056"/>
            <a:ext cx="4867564" cy="25030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387920CD-5992-41C4-AEE5-4A233F2AA9FE}"/>
              </a:ext>
            </a:extLst>
          </p:cNvPr>
          <p:cNvSpPr txBox="1"/>
          <p:nvPr/>
        </p:nvSpPr>
        <p:spPr>
          <a:xfrm>
            <a:off x="6096000" y="4127316"/>
            <a:ext cx="360218" cy="36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0000"/>
                </a:solidFill>
                <a:latin typeface="Berlin Sans FB" panose="020E0602020502020306" pitchFamily="34" charset="0"/>
              </a:rPr>
              <a:t>a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65C3D5A3-EB31-4AC2-8BC3-F6F17AB9D3D6}"/>
              </a:ext>
            </a:extLst>
          </p:cNvPr>
          <p:cNvCxnSpPr/>
          <p:nvPr/>
        </p:nvCxnSpPr>
        <p:spPr>
          <a:xfrm>
            <a:off x="6187692" y="2326230"/>
            <a:ext cx="1122218" cy="214283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5A64467-AAA5-4A9A-9EC5-5674463F415B}"/>
              </a:ext>
            </a:extLst>
          </p:cNvPr>
          <p:cNvSpPr txBox="1"/>
          <p:nvPr/>
        </p:nvSpPr>
        <p:spPr>
          <a:xfrm>
            <a:off x="6837218" y="3097925"/>
            <a:ext cx="360218" cy="36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0070C0"/>
                </a:solidFill>
                <a:latin typeface="Berlin Sans FB" panose="020E0602020502020306" pitchFamily="34" charset="0"/>
              </a:rPr>
              <a:t>b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05C018A-CF09-4FB0-A71A-87A1BA494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17" y="1192567"/>
            <a:ext cx="6088950" cy="517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7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EA890E14-BC60-4548-9564-2A6294DB275F}"/>
              </a:ext>
            </a:extLst>
          </p:cNvPr>
          <p:cNvCxnSpPr/>
          <p:nvPr/>
        </p:nvCxnSpPr>
        <p:spPr>
          <a:xfrm flipV="1">
            <a:off x="3265483" y="2112314"/>
            <a:ext cx="4867564" cy="25030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94F81D16-8DCD-4D66-AE5A-76363BA6C9B6}"/>
              </a:ext>
            </a:extLst>
          </p:cNvPr>
          <p:cNvCxnSpPr/>
          <p:nvPr/>
        </p:nvCxnSpPr>
        <p:spPr>
          <a:xfrm flipV="1">
            <a:off x="3898174" y="2956977"/>
            <a:ext cx="4867564" cy="25030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387920CD-5992-41C4-AEE5-4A233F2AA9FE}"/>
              </a:ext>
            </a:extLst>
          </p:cNvPr>
          <p:cNvSpPr txBox="1"/>
          <p:nvPr/>
        </p:nvSpPr>
        <p:spPr>
          <a:xfrm>
            <a:off x="5562734" y="4508059"/>
            <a:ext cx="370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0000"/>
                </a:solidFill>
                <a:latin typeface="Berlin Sans FB" panose="020E0602020502020306" pitchFamily="34" charset="0"/>
              </a:rPr>
              <a:t>a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65C3D5A3-EB31-4AC2-8BC3-F6F17AB9D3D6}"/>
              </a:ext>
            </a:extLst>
          </p:cNvPr>
          <p:cNvCxnSpPr/>
          <p:nvPr/>
        </p:nvCxnSpPr>
        <p:spPr>
          <a:xfrm>
            <a:off x="4577047" y="3471907"/>
            <a:ext cx="1122218" cy="214283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5A64467-AAA5-4A9A-9EC5-5674463F415B}"/>
              </a:ext>
            </a:extLst>
          </p:cNvPr>
          <p:cNvSpPr txBox="1"/>
          <p:nvPr/>
        </p:nvSpPr>
        <p:spPr>
          <a:xfrm>
            <a:off x="6324329" y="3394881"/>
            <a:ext cx="354473" cy="36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0070C0"/>
                </a:solidFill>
                <a:latin typeface="Berlin Sans FB" panose="020E0602020502020306" pitchFamily="34" charset="0"/>
              </a:rPr>
              <a:t>b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EE686B0-4273-4545-A941-805E95A13452}"/>
              </a:ext>
            </a:extLst>
          </p:cNvPr>
          <p:cNvCxnSpPr/>
          <p:nvPr/>
        </p:nvCxnSpPr>
        <p:spPr>
          <a:xfrm>
            <a:off x="5684445" y="2692918"/>
            <a:ext cx="1122218" cy="214283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50C37C3C-1820-4563-99AD-5509CF7EEF95}"/>
              </a:ext>
            </a:extLst>
          </p:cNvPr>
          <p:cNvSpPr/>
          <p:nvPr/>
        </p:nvSpPr>
        <p:spPr>
          <a:xfrm>
            <a:off x="2953327" y="497380"/>
            <a:ext cx="6285345" cy="10322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/>
              <a:t>Beschrifte die </a:t>
            </a:r>
            <a:r>
              <a:rPr lang="de-DE" sz="2400" b="1"/>
              <a:t>Eckpunkte</a:t>
            </a:r>
            <a:r>
              <a:rPr lang="de-DE" sz="2400"/>
              <a:t> A, B, C und D.</a:t>
            </a:r>
          </a:p>
          <a:p>
            <a:pPr algn="ctr"/>
            <a:endParaRPr lang="de-DE" sz="900"/>
          </a:p>
          <a:p>
            <a:pPr algn="ctr"/>
            <a:r>
              <a:rPr lang="de-DE" sz="2400"/>
              <a:t>Beschrifte mit den richtigen </a:t>
            </a:r>
            <a:r>
              <a:rPr lang="de-DE" sz="2400" b="1"/>
              <a:t>Maßen</a:t>
            </a:r>
            <a:r>
              <a:rPr lang="de-DE" sz="2400"/>
              <a:t>!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F68EC0A6-C238-4CBD-8444-64CF63AAB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431" y="1734348"/>
            <a:ext cx="6630245" cy="405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50C37C3C-1820-4563-99AD-5509CF7EEF95}"/>
              </a:ext>
            </a:extLst>
          </p:cNvPr>
          <p:cNvSpPr/>
          <p:nvPr/>
        </p:nvSpPr>
        <p:spPr>
          <a:xfrm>
            <a:off x="2516880" y="536986"/>
            <a:ext cx="7158236" cy="71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/>
              <a:t>Berechne den </a:t>
            </a:r>
            <a:r>
              <a:rPr lang="de-DE" sz="2400" b="1"/>
              <a:t>Umfang</a:t>
            </a:r>
            <a:r>
              <a:rPr lang="de-DE" sz="2400"/>
              <a:t> des Rechtecks ABCD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F68EC0A6-C238-4CBD-8444-64CF63AAB0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72" t="26561" r="32127" b="13205"/>
          <a:stretch/>
        </p:blipFill>
        <p:spPr>
          <a:xfrm>
            <a:off x="4634022" y="1731925"/>
            <a:ext cx="3414825" cy="285603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17BB04B-1FE3-49EF-830F-8A702BF40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1" y="4844238"/>
            <a:ext cx="102393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E531FA66-E703-4637-AB00-75149F971130}"/>
              </a:ext>
            </a:extLst>
          </p:cNvPr>
          <p:cNvSpPr/>
          <p:nvPr/>
        </p:nvSpPr>
        <p:spPr>
          <a:xfrm>
            <a:off x="2516880" y="536986"/>
            <a:ext cx="7158236" cy="711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/>
              <a:t>Hast du es geschafft?</a:t>
            </a:r>
          </a:p>
        </p:txBody>
      </p:sp>
      <p:pic>
        <p:nvPicPr>
          <p:cNvPr id="4" name="Grafik 3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D4F67699-D52E-4E60-9D38-FCE282083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42" y="1403498"/>
            <a:ext cx="2571908" cy="2160000"/>
          </a:xfrm>
          <a:prstGeom prst="rect">
            <a:avLst/>
          </a:prstGeom>
        </p:spPr>
      </p:pic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A8BDB41B-ABB0-40F2-8901-D9AD36687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182" y="2485089"/>
            <a:ext cx="2700000" cy="2160000"/>
          </a:xfrm>
          <a:prstGeom prst="rect">
            <a:avLst/>
          </a:prstGeom>
        </p:spPr>
      </p:pic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9BF7A780-76BB-4C39-993F-91E4ADB757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875" y="3838354"/>
            <a:ext cx="2016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04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78</Words>
  <Application>Microsoft Office PowerPoint</Application>
  <PresentationFormat>Breitbild</PresentationFormat>
  <Paragraphs>19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Berlin Sans FB</vt:lpstr>
      <vt:lpstr>Century Gothic</vt:lpstr>
      <vt:lpstr>Wingdings 3</vt:lpstr>
      <vt:lpstr>Fetzen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Rainer Rödig</dc:creator>
  <cp:lastModifiedBy>Rainer Rödig</cp:lastModifiedBy>
  <cp:revision>23</cp:revision>
  <dcterms:created xsi:type="dcterms:W3CDTF">2020-05-14T07:16:37Z</dcterms:created>
  <dcterms:modified xsi:type="dcterms:W3CDTF">2020-05-18T14:16:02Z</dcterms:modified>
</cp:coreProperties>
</file>